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1" r:id="rId17"/>
    <p:sldId id="28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770" y="-8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00C10-4DFB-403F-BC24-5C3C1CA833A2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C68F6-6767-46B6-B4A8-552F95D767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СТРОКЕМПИНГ\2023 год\ПРЕЗЕНТАЦИЯ АСТРОФЕСТА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СТРОКЕМПИНГ\2023 год\ПРЕЗЕНТАЦИЯ АСТРОФЕСТА\Рисунок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СТРОКЕМПИНГ\2023 год\ПРЕЗЕНТАЦИЯ АСТРОФЕСТА\Рисунок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6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АСТРОКЕМПИНГ\2023 год\ПРЕЗЕНТАЦИЯ АСТРОФЕСТА\Рисунок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414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СТРОКЕМПИНГ\2023 год\ПРЕЗЕНТАЦИЯ АСТРОФЕСТА\Рисунок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АСТРОКЕМПИНГ\2023 год\ПРЕЗЕНТАЦИЯ АСТРОФЕСТА\Рисунок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5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АСТРОКЕМПИНГ\2023 год\ПРЕЗЕНТАЦИЯ АСТРОФЕСТА\Рисунок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764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АСТРОКЕМПИНГ\2023 год\ПРЕЗЕНТАЦИЯ АСТРОФЕСТА\Рисунок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5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АСТРОКЕМПИНГ\2023 год\ПРЕЗЕНТАЦИЯ АСТРОФЕСТА\Рисунок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СТРОКЕМПИНГ\2023 год\ПРЕЗЕНТАЦИЯ АСТРОФЕСТА\Рисунок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27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СТРОКЕМПИНГ\2023 год\ПРЕЗЕНТАЦИЯ АСТРОФЕСТА\Рисунок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271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СТРОКЕМПИНГ\2023 год\ПРЕЗЕНТАЦИЯ АСТРОФЕСТА\Рисунок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134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СТРОКЕМПИНГ\2023 год\ПРЕЗЕНТАЦИЯ АСТРОФЕСТА\Рисунок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6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АСТРОКЕМПИНГ\2023 год\ПРЕЗЕНТАЦИЯ АСТРОФЕСТА\Рисунок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9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АСТРОКЕМПИНГ\2023 год\ПРЕЗЕНТАЦИЯ АСТРОФЕСТА\Рисунок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6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СТРОКЕМПИНГ\2023 год\ПРЕЗЕНТАЦИЯ АСТРОФЕСТА\Рисунок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8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СТРОКЕМПИНГ\2023 год\ПРЕЗЕНТАЦИЯ АСТРОФЕСТА\Рисунок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0</Words>
  <Application>Microsoft Office PowerPoint</Application>
  <PresentationFormat>Экран (16:9)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Морозов Е.М.</dc:creator>
  <cp:lastModifiedBy>Морозов Е.М.</cp:lastModifiedBy>
  <cp:revision>32</cp:revision>
  <dcterms:created xsi:type="dcterms:W3CDTF">2022-02-19T16:13:54Z</dcterms:created>
  <dcterms:modified xsi:type="dcterms:W3CDTF">2023-07-02T17:19:04Z</dcterms:modified>
</cp:coreProperties>
</file>